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6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B0E0494-E5C0-4B71-B202-074C2A54020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900E7AF-71CE-485F-A742-907E55B97F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panmore.com/starbucks-coffee-swot-analysi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Mac Coffee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82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The business will be a coffee beans production company in the United States (US). </a:t>
            </a:r>
            <a:endParaRPr lang="en-US" dirty="0" smtClean="0"/>
          </a:p>
          <a:p>
            <a:r>
              <a:rPr lang="en-US" dirty="0"/>
              <a:t>The company will collect coffee beans from various venders in the US and Latin America and process into a finished product with a brand name of Mac Coffee. </a:t>
            </a:r>
            <a:endParaRPr lang="en-US" dirty="0" smtClean="0"/>
          </a:p>
          <a:p>
            <a:r>
              <a:rPr lang="en-US" dirty="0"/>
              <a:t>The major objective of the business is to provide high quality coffee to Americans at affordable prices. </a:t>
            </a:r>
          </a:p>
        </p:txBody>
      </p:sp>
    </p:spTree>
    <p:extLst>
      <p:ext uri="{BB962C8B-B14F-4D97-AF65-F5344CB8AC3E}">
        <p14:creationId xmlns:p14="http://schemas.microsoft.com/office/powerpoint/2010/main" val="3942273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Mission statement: To </a:t>
            </a:r>
            <a:r>
              <a:rPr lang="en-US" dirty="0"/>
              <a:t>build the best coffee brand that has health benefits to the consumers at affordable prices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Vision statement: To </a:t>
            </a:r>
            <a:r>
              <a:rPr lang="en-US" dirty="0"/>
              <a:t>create and promote health, has great taste, and organic coffee</a:t>
            </a:r>
            <a:r>
              <a:rPr lang="en-US" dirty="0" smtClean="0"/>
              <a:t>.</a:t>
            </a:r>
          </a:p>
          <a:p>
            <a:r>
              <a:rPr lang="en-US" dirty="0" smtClean="0"/>
              <a:t>Value Statement: To </a:t>
            </a:r>
            <a:r>
              <a:rPr lang="en-US" dirty="0"/>
              <a:t>prioritize on our customers and ensure that they always satisfied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504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company will sell instant coffee to </a:t>
            </a:r>
            <a:r>
              <a:rPr lang="en-US" dirty="0"/>
              <a:t>coffee shops, supermarkets, retail stores, and general shops. </a:t>
            </a:r>
            <a:endParaRPr lang="en-US" dirty="0" smtClean="0"/>
          </a:p>
          <a:p>
            <a:r>
              <a:rPr lang="en-US" dirty="0" smtClean="0"/>
              <a:t>The company will fill the market gap by producing a unique coffee that has </a:t>
            </a:r>
            <a:r>
              <a:rPr lang="en-US" dirty="0"/>
              <a:t>have rich, chocolate-flavored, and a slightly smoky </a:t>
            </a:r>
            <a:r>
              <a:rPr lang="en-US" dirty="0" smtClean="0"/>
              <a:t>aroma. </a:t>
            </a:r>
          </a:p>
          <a:p>
            <a:r>
              <a:rPr lang="en-US" dirty="0" smtClean="0"/>
              <a:t>Also, an extensive supply chain that encompass high quality suppliers will help in meeting customer preferences.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39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company is targeting the American Coffee market that relies on imported coffee from Kenya, Ethiopia, and Latin America</a:t>
            </a:r>
            <a:r>
              <a:rPr lang="en-US" dirty="0" smtClean="0"/>
              <a:t>.</a:t>
            </a:r>
          </a:p>
          <a:p>
            <a:r>
              <a:rPr lang="en-US" dirty="0" smtClean="0"/>
              <a:t>Imitation in prevalent in the coffeehouse industry (</a:t>
            </a:r>
            <a:r>
              <a:rPr lang="en-US" dirty="0" err="1" smtClean="0"/>
              <a:t>Panmore</a:t>
            </a:r>
            <a:r>
              <a:rPr lang="en-US" dirty="0" smtClean="0"/>
              <a:t> Institute, n. d).</a:t>
            </a:r>
          </a:p>
          <a:p>
            <a:r>
              <a:rPr lang="en-US" dirty="0" smtClean="0"/>
              <a:t>The venture will respond to the current market trends of design and ambiance to produce unique coffee that is very different from other brands. </a:t>
            </a:r>
          </a:p>
        </p:txBody>
      </p:sp>
    </p:spTree>
    <p:extLst>
      <p:ext uri="{BB962C8B-B14F-4D97-AF65-F5344CB8AC3E}">
        <p14:creationId xmlns:p14="http://schemas.microsoft.com/office/powerpoint/2010/main" val="199321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Competition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company faces competition from </a:t>
            </a:r>
            <a:r>
              <a:rPr lang="en-US" dirty="0"/>
              <a:t>Bellwether Coffee, Evolve Coffee Co., </a:t>
            </a:r>
            <a:r>
              <a:rPr lang="en-US" dirty="0" err="1"/>
              <a:t>Tronnii</a:t>
            </a:r>
            <a:r>
              <a:rPr lang="en-US" dirty="0"/>
              <a:t>, Gloria Jean’s Coffee, Highland’s Coffee, Hill Bros. Coffee, and </a:t>
            </a:r>
            <a:r>
              <a:rPr lang="en-US" dirty="0" err="1"/>
              <a:t>Iily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company will lower its market prices to attract more customers. </a:t>
            </a:r>
          </a:p>
          <a:p>
            <a:r>
              <a:rPr lang="en-US" dirty="0" smtClean="0"/>
              <a:t>Also, the company will use aggressive product development techniques to reduce risks of brand imitation.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3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Mac Coffee aims at adopting holistic </a:t>
            </a:r>
            <a:r>
              <a:rPr lang="en-US" dirty="0"/>
              <a:t>pricing strategies that will create a balance between the costs of production and profitability. </a:t>
            </a:r>
            <a:endParaRPr lang="en-US" dirty="0" smtClean="0"/>
          </a:p>
          <a:p>
            <a:r>
              <a:rPr lang="en-US" dirty="0"/>
              <a:t>The company will use creative marketing and branding strategies that creates a positive corporate image.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success of the company’s strategic goals will be measured based on the revenue generated, market share, and customer feedback.</a:t>
            </a:r>
          </a:p>
        </p:txBody>
      </p:sp>
    </p:spTree>
    <p:extLst>
      <p:ext uri="{BB962C8B-B14F-4D97-AF65-F5344CB8AC3E}">
        <p14:creationId xmlns:p14="http://schemas.microsoft.com/office/powerpoint/2010/main" val="2384805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Panmore</a:t>
            </a:r>
            <a:r>
              <a:rPr lang="en-US" dirty="0"/>
              <a:t> Institute. (n. d). Starbucks Coffee </a:t>
            </a:r>
            <a:r>
              <a:rPr lang="en-US" dirty="0" smtClean="0"/>
              <a:t>	Company </a:t>
            </a:r>
            <a:r>
              <a:rPr lang="en-US" dirty="0"/>
              <a:t>SWOT analysis and </a:t>
            </a:r>
            <a:r>
              <a:rPr lang="en-US" dirty="0" smtClean="0"/>
              <a:t>	recommendations. Retrieved </a:t>
            </a:r>
            <a:r>
              <a:rPr lang="en-US" dirty="0"/>
              <a:t>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panmore.com/starbucks-	coffee-</a:t>
            </a:r>
            <a:r>
              <a:rPr lang="en-US" u="sng" dirty="0" err="1" smtClean="0">
                <a:hlinkClick r:id="rId2"/>
              </a:rPr>
              <a:t>swot</a:t>
            </a:r>
            <a:r>
              <a:rPr lang="en-US" u="sng" dirty="0" smtClean="0">
                <a:hlinkClick r:id="rId2"/>
              </a:rPr>
              <a:t>-analysis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701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</TotalTime>
  <Words>383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Austin</vt:lpstr>
      <vt:lpstr>Executive Summary</vt:lpstr>
      <vt:lpstr>Introduction. </vt:lpstr>
      <vt:lpstr>Identity</vt:lpstr>
      <vt:lpstr>Products</vt:lpstr>
      <vt:lpstr>Market Analysis</vt:lpstr>
      <vt:lpstr>Competition Analysis</vt:lpstr>
      <vt:lpstr>Conclusion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Summary</dc:title>
  <dc:creator>Windows User</dc:creator>
  <cp:lastModifiedBy>Windows User</cp:lastModifiedBy>
  <cp:revision>5</cp:revision>
  <dcterms:created xsi:type="dcterms:W3CDTF">2019-08-07T17:55:51Z</dcterms:created>
  <dcterms:modified xsi:type="dcterms:W3CDTF">2019-08-07T18:17:07Z</dcterms:modified>
</cp:coreProperties>
</file>